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5544800" cy="10058400"/>
  <p:notesSz cx="6858000" cy="9144000"/>
  <p:defaultTextStyle>
    <a:defPPr>
      <a:defRPr lang="en-US"/>
    </a:defPPr>
    <a:lvl1pPr marL="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5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30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5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608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60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91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6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21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61" autoAdjust="0"/>
  </p:normalViewPr>
  <p:slideViewPr>
    <p:cSldViewPr>
      <p:cViewPr varScale="1">
        <p:scale>
          <a:sx n="61" d="100"/>
          <a:sy n="61" d="100"/>
        </p:scale>
        <p:origin x="-84" y="-288"/>
      </p:cViewPr>
      <p:guideLst>
        <p:guide orient="horz" pos="3168"/>
        <p:guide pos="4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0" y="3124624"/>
            <a:ext cx="1321308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634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34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269980" y="402803"/>
            <a:ext cx="3497580" cy="85822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7240" y="402803"/>
            <a:ext cx="10233660" cy="8582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959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088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2" y="6463454"/>
            <a:ext cx="13213080" cy="199771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2" y="4263180"/>
            <a:ext cx="13213080" cy="2200274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52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304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1945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2608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576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891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1206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52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089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" y="2346961"/>
            <a:ext cx="6865620" cy="6638079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1940" y="2346961"/>
            <a:ext cx="6865620" cy="6638079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37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251499"/>
            <a:ext cx="6868320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3189817"/>
            <a:ext cx="6868320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3" y="2251499"/>
            <a:ext cx="6871018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3" y="3189817"/>
            <a:ext cx="6871018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578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98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316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5" y="400474"/>
            <a:ext cx="8689975" cy="8584566"/>
          </a:xfrm>
        </p:spPr>
        <p:txBody>
          <a:bodyPr/>
          <a:lstStyle>
            <a:lvl1pPr>
              <a:defRPr sz="5100"/>
            </a:lvl1pPr>
            <a:lvl2pPr>
              <a:defRPr sz="45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4"/>
            <a:ext cx="5114132" cy="6880226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187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0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0" y="898737"/>
            <a:ext cx="9326880" cy="6035040"/>
          </a:xfrm>
        </p:spPr>
        <p:txBody>
          <a:bodyPr/>
          <a:lstStyle>
            <a:lvl1pPr marL="0" indent="0">
              <a:buNone/>
              <a:defRPr sz="5100"/>
            </a:lvl1pPr>
            <a:lvl2pPr marL="731520" indent="0">
              <a:buNone/>
              <a:defRPr sz="4500"/>
            </a:lvl2pPr>
            <a:lvl3pPr marL="1463040" indent="0">
              <a:buNone/>
              <a:defRPr sz="3800"/>
            </a:lvl3pPr>
            <a:lvl4pPr marL="2194560" indent="0">
              <a:buNone/>
              <a:defRPr sz="3200"/>
            </a:lvl4pPr>
            <a:lvl5pPr marL="2926080" indent="0">
              <a:buNone/>
              <a:defRPr sz="3200"/>
            </a:lvl5pPr>
            <a:lvl6pPr marL="3657600" indent="0">
              <a:buNone/>
              <a:defRPr sz="3200"/>
            </a:lvl6pPr>
            <a:lvl7pPr marL="4389120" indent="0">
              <a:buNone/>
              <a:defRPr sz="3200"/>
            </a:lvl7pPr>
            <a:lvl8pPr marL="5120640" indent="0">
              <a:buNone/>
              <a:defRPr sz="3200"/>
            </a:lvl8pPr>
            <a:lvl9pPr marL="5852160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0" y="7872096"/>
            <a:ext cx="9326880" cy="1180464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04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2"/>
            <a:ext cx="13990320" cy="1676400"/>
          </a:xfrm>
          <a:prstGeom prst="rect">
            <a:avLst/>
          </a:prstGeom>
        </p:spPr>
        <p:txBody>
          <a:bodyPr vert="horz" lIns="146304" tIns="73152" rIns="146304" bIns="7315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1"/>
            <a:ext cx="13990320" cy="6638079"/>
          </a:xfrm>
          <a:prstGeom prst="rect">
            <a:avLst/>
          </a:prstGeom>
        </p:spPr>
        <p:txBody>
          <a:bodyPr vert="horz" lIns="146304" tIns="73152" rIns="146304" bIns="7315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" y="9322647"/>
            <a:ext cx="36271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57C5C-FA1B-41DA-8405-835C2BE8C3F1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7"/>
            <a:ext cx="49225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7"/>
            <a:ext cx="36271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44AD9-BF55-4A0A-B95D-ACF690CDC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3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3040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720" indent="-457200" algn="l" defTabSz="1463040" rtl="0" eaLnBrk="1" latinLnBrk="0" hangingPunct="1">
        <a:spcBef>
          <a:spcPct val="20000"/>
        </a:spcBef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2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36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88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640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92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8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60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91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6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21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2159" y="-1182376"/>
            <a:ext cx="6106886" cy="11658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"/>
          <a:stretch/>
        </p:blipFill>
        <p:spPr>
          <a:xfrm rot="5400000">
            <a:off x="7115440" y="-1121374"/>
            <a:ext cx="6106886" cy="1147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3400" y="-228600"/>
            <a:ext cx="7772400" cy="1005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6"/>
          <a:stretch/>
        </p:blipFill>
        <p:spPr>
          <a:xfrm rot="5400000">
            <a:off x="8933482" y="-175648"/>
            <a:ext cx="7772400" cy="994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43800" y="-15498"/>
            <a:ext cx="7772400" cy="10058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"/>
          <a:stretch/>
        </p:blipFill>
        <p:spPr>
          <a:xfrm rot="5400000">
            <a:off x="-839491" y="38746"/>
            <a:ext cx="7772400" cy="990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1"/>
            <a:ext cx="7772400" cy="1005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4"/>
          <a:stretch/>
        </p:blipFill>
        <p:spPr>
          <a:xfrm rot="5400000">
            <a:off x="8476281" y="94281"/>
            <a:ext cx="7772400" cy="986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05600" y="5166"/>
            <a:ext cx="7772400" cy="10058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"/>
          <a:stretch/>
        </p:blipFill>
        <p:spPr>
          <a:xfrm rot="5400000">
            <a:off x="-1823634" y="71034"/>
            <a:ext cx="7772400" cy="991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00200" y="-63285"/>
            <a:ext cx="7772400" cy="1005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5"/>
          <a:stretch/>
        </p:blipFill>
        <p:spPr>
          <a:xfrm rot="5400000">
            <a:off x="6929679" y="8394"/>
            <a:ext cx="7772400" cy="991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62000" y="20664"/>
            <a:ext cx="7772400" cy="1005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6"/>
          <a:stretch/>
        </p:blipFill>
        <p:spPr>
          <a:xfrm rot="5400000">
            <a:off x="7936423" y="108487"/>
            <a:ext cx="7772400" cy="98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5" b="6203"/>
          <a:stretch/>
        </p:blipFill>
        <p:spPr>
          <a:xfrm rot="5400000">
            <a:off x="3833893" y="-404893"/>
            <a:ext cx="7772400" cy="88869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00387" y="8229600"/>
            <a:ext cx="46394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/>
              <a:t>THE END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14"/>
          <a:stretch/>
        </p:blipFill>
        <p:spPr>
          <a:xfrm rot="5400000">
            <a:off x="3946901" y="244099"/>
            <a:ext cx="7772400" cy="896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65199" y="-1830716"/>
            <a:ext cx="7223916" cy="1379111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4634" y="-815770"/>
            <a:ext cx="7121296" cy="1165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3714" y="-800100"/>
            <a:ext cx="7121296" cy="11658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1"/>
          <a:stretch/>
        </p:blipFill>
        <p:spPr>
          <a:xfrm rot="5400000">
            <a:off x="8768844" y="-1714401"/>
            <a:ext cx="7233060" cy="1363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44990" y="-1849418"/>
            <a:ext cx="7135721" cy="136227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"/>
          <a:stretch/>
        </p:blipFill>
        <p:spPr>
          <a:xfrm rot="5400000">
            <a:off x="267053" y="-854608"/>
            <a:ext cx="7121296" cy="1154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0"/>
          <a:stretch/>
        </p:blipFill>
        <p:spPr>
          <a:xfrm rot="5400000">
            <a:off x="8892836" y="-1586650"/>
            <a:ext cx="7121297" cy="134238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"/>
          <a:stretch/>
        </p:blipFill>
        <p:spPr>
          <a:xfrm rot="5400000">
            <a:off x="887543" y="-618304"/>
            <a:ext cx="7033635" cy="1139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6090" y="-1822480"/>
            <a:ext cx="7121297" cy="1359520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"/>
          <a:stretch/>
        </p:blipFill>
        <p:spPr>
          <a:xfrm rot="5400000">
            <a:off x="-2595366" y="-856493"/>
            <a:ext cx="7121296" cy="1151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45630" y="-2007593"/>
            <a:ext cx="7121297" cy="1359520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"/>
          <a:stretch/>
        </p:blipFill>
        <p:spPr>
          <a:xfrm rot="5400000">
            <a:off x="-2329785" y="-1028421"/>
            <a:ext cx="7121296" cy="1151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492740" y="-753156"/>
            <a:ext cx="7772401" cy="11658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"/>
          <a:stretch/>
        </p:blipFill>
        <p:spPr>
          <a:xfrm rot="5400000">
            <a:off x="679041" y="-654957"/>
            <a:ext cx="7772401" cy="1146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33660" y="-872203"/>
            <a:ext cx="7772401" cy="11658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"/>
          <a:stretch/>
        </p:blipFill>
        <p:spPr>
          <a:xfrm rot="5400000">
            <a:off x="580840" y="-783713"/>
            <a:ext cx="7772401" cy="1152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</Words>
  <Application>Microsoft Office PowerPoint</Application>
  <PresentationFormat>Custom</PresentationFormat>
  <Paragraphs>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NDOMAB</dc:creator>
  <cp:lastModifiedBy>NDOMAB</cp:lastModifiedBy>
  <cp:revision>6</cp:revision>
  <dcterms:created xsi:type="dcterms:W3CDTF">2017-11-08T21:42:04Z</dcterms:created>
  <dcterms:modified xsi:type="dcterms:W3CDTF">2017-11-08T22:37:13Z</dcterms:modified>
</cp:coreProperties>
</file>